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802d51de2_0_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802d51de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802d51de2_0_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802d51de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802d51de2_0_7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802d51de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802d51de2_0_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802d51de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802d51de2_0_10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802d51de2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802d51de2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802d51d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802d51de2_0_9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802d51de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802d51de2_0_1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802d51de2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802d51de2_0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802d51de2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802d51de2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802d51de2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802d51de2_0_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802d51de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802d51de2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802d51de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802d51de2_0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802d51de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802d51de2_0_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802d51de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802d51de2_0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802d51de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802d51de2_0_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802d51de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802d51de2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802d51de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claudinei-daitx.github.io/airfoil-self-noise-prediction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hyperlink" Target="https://www.researchgate.net/figure/leftSketch-of-airfoil-self-noise-mechanisms-right-methodology-of-the-IBPM-model_fig2_308841044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hyperlink" Target="https://www.researchgate.net/figure/leftSketch-of-airfoil-self-noise-mechanisms-right-methodology-of-the-IBPM-model_fig2_308841044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655150" y="1065825"/>
            <a:ext cx="77634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Airfoil Self-Noise prediction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1334850" y="2849400"/>
            <a:ext cx="66015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SCS3253 - Machine Learning Project - Group I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Exploration - features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There are 5 features and 1 target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The target is scaled sound pressure level, in decibels.</a:t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9150" y="63000"/>
            <a:ext cx="5087476" cy="498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Dimensionality reduction - PCA</a:t>
            </a:r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8550" y="1846125"/>
            <a:ext cx="4467375" cy="306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Dimensionality reduction - T-SNE</a:t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925" y="1851950"/>
            <a:ext cx="5227925" cy="304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Model Selection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Transformations and </a:t>
            </a:r>
            <a:r>
              <a:rPr lang="pt-BR"/>
              <a:t>tuning</a:t>
            </a:r>
            <a:endParaRPr/>
          </a:p>
        </p:txBody>
      </p:sp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Quantile transformer: This method transforms the features to follow a uniform or a normal distribution.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Max Abs scaler: Scale each feature by its maximum absolute value.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Standard scaler: Standardize features by removing the mean and scaling to unit variance.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GridSearchCV: Exhaustive search over specified parameter values for an estimator.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Model Selection</a:t>
            </a:r>
            <a:endParaRPr/>
          </a:p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2621975" y="1858800"/>
            <a:ext cx="47358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Lasso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Linear regression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Bayesian Ridge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Ridge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ElasticNet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SVR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Neural network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GitHub</a:t>
            </a:r>
            <a:endParaRPr/>
          </a:p>
        </p:txBody>
      </p: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GitHub page and project</a:t>
            </a:r>
            <a:endParaRPr/>
          </a:p>
        </p:txBody>
      </p:sp>
      <p:sp>
        <p:nvSpPr>
          <p:cNvPr id="164" name="Google Shape;164;p28">
            <a:hlinkClick r:id="rId3"/>
          </p:cNvPr>
          <p:cNvSpPr/>
          <p:nvPr/>
        </p:nvSpPr>
        <p:spPr>
          <a:xfrm>
            <a:off x="4437525" y="1871375"/>
            <a:ext cx="3305700" cy="1143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 the code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544328" y="3160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Results</a:t>
            </a:r>
            <a:endParaRPr sz="3000"/>
          </a:p>
        </p:txBody>
      </p:sp>
      <p:sp>
        <p:nvSpPr>
          <p:cNvPr id="175" name="Google Shape;175;p3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328" y="316000"/>
            <a:ext cx="5805122" cy="4651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88%</a:t>
            </a:r>
            <a:endParaRPr/>
          </a:p>
        </p:txBody>
      </p:sp>
      <p:sp>
        <p:nvSpPr>
          <p:cNvPr id="182" name="Google Shape;182;p3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The best accuracy using a neural network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Agenda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2581525" y="2049675"/>
            <a:ext cx="4761900" cy="17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Introduction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Exploration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Scikit-learn Models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Neural network Models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Summary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Conclusions &amp; Recommendations</a:t>
            </a:r>
            <a:endParaRPr/>
          </a:p>
        </p:txBody>
      </p:sp>
      <p:sp>
        <p:nvSpPr>
          <p:cNvPr id="188" name="Google Shape;188;p32"/>
          <p:cNvSpPr txBox="1"/>
          <p:nvPr>
            <p:ph idx="1" type="body"/>
          </p:nvPr>
        </p:nvSpPr>
        <p:spPr>
          <a:xfrm>
            <a:off x="291075" y="1919075"/>
            <a:ext cx="84690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Epsilon-Support Vector Regression (SVR)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                    R square score = 0.80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Neural Network model  is predicting  well the entire range of sound level 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                    R square score = 0.88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Thank you</a:t>
            </a:r>
            <a:endParaRPr/>
          </a:p>
        </p:txBody>
      </p:sp>
      <p:pic>
        <p:nvPicPr>
          <p:cNvPr descr="Imagem em preto e branco de corrimão de escada fora da água em uma plataforma flutuante" id="194" name="Google Shape;194;p33"/>
          <p:cNvPicPr preferRelativeResize="0"/>
          <p:nvPr/>
        </p:nvPicPr>
        <p:blipFill rotWithShape="1">
          <a:blip r:embed="rId3">
            <a:alphaModFix/>
          </a:blip>
          <a:srcRect b="2669" l="27777" r="9107" t="2669"/>
          <a:stretch/>
        </p:blipFill>
        <p:spPr>
          <a:xfrm>
            <a:off x="5355300" y="1069050"/>
            <a:ext cx="3005395" cy="300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Airfoil Self-Noise Dataset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Airfoil Self-Noise Data Set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The NASA data set comprises different size NACA 0012 airfoils at various wind tunnel speeds and angles of attack.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The span of the airfoil and the observer position were the same in all of the experiments.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3">
            <a:alphaModFix/>
          </a:blip>
          <a:srcRect b="18903" l="0" r="29750" t="0"/>
          <a:stretch/>
        </p:blipFill>
        <p:spPr>
          <a:xfrm>
            <a:off x="4694250" y="1919075"/>
            <a:ext cx="4364525" cy="2904492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471900" y="4460375"/>
            <a:ext cx="41001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000">
                <a:solidFill>
                  <a:schemeClr val="l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https://www.researchgate.net/figure/leftSketch-of-airfoil-self-noise-mechanisms-right-methodology-of-the-IBPM-model_fig2_308841044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Airfoil Self-Noise Data Set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471900" y="1919075"/>
            <a:ext cx="22506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The NASA data set was obtained from a series of aerodynamic and acoustic tests of two and three-dimensional airfoil blade sections.</a:t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 b="0" l="0" r="0" t="1690"/>
          <a:stretch/>
        </p:blipFill>
        <p:spPr>
          <a:xfrm>
            <a:off x="3244550" y="1919063"/>
            <a:ext cx="5041399" cy="21822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421925" y="4348325"/>
            <a:ext cx="84756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000">
                <a:solidFill>
                  <a:schemeClr val="l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https://www.researchgate.net/figure/leftSketch-of-airfoil-self-noise-mechanisms-right-methodology-of-the-IBPM-model_fig2_308841044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Objective</a:t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96415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Investigating the associations among all features and target.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Practicing data preprocessing.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Searching for the better fitting model.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Exploration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Features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There are 5 features and 1 target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The target is scaled sound pressure level, in decibels.</a:t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8878" y="499775"/>
            <a:ext cx="5805123" cy="4241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Exploration - target</a:t>
            </a:r>
            <a:endParaRPr/>
          </a:p>
        </p:txBody>
      </p:sp>
      <p:sp>
        <p:nvSpPr>
          <p:cNvPr id="120" name="Google Shape;120;p21"/>
          <p:cNvSpPr txBox="1"/>
          <p:nvPr>
            <p:ph idx="2" type="body"/>
          </p:nvPr>
        </p:nvSpPr>
        <p:spPr>
          <a:xfrm>
            <a:off x="1355900" y="4839925"/>
            <a:ext cx="6152700" cy="1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000"/>
              <a:t>https://www.neuraldesigner.com/learning/examples/airfoil-self-noise-prediction#ModelSelection</a:t>
            </a:r>
            <a:endParaRPr sz="1000"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175" y="1909150"/>
            <a:ext cx="5861550" cy="293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